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4002"/>
    <a:srgbClr val="83A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5161"/>
  </p:normalViewPr>
  <p:slideViewPr>
    <p:cSldViewPr snapToGrid="0" snapToObjects="1">
      <p:cViewPr>
        <p:scale>
          <a:sx n="82" d="100"/>
          <a:sy n="82" d="100"/>
        </p:scale>
        <p:origin x="1160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3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38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Click to edit Master text styles</a:t>
            </a:r>
          </a:p>
          <a:p>
            <a:pPr lvl="1"/>
            <a:r>
              <a:rPr lang="es-ES" smtClean="0"/>
              <a:t>Second level</a:t>
            </a:r>
          </a:p>
          <a:p>
            <a:pPr lvl="2"/>
            <a:r>
              <a:rPr lang="es-ES" smtClean="0"/>
              <a:t>Third level</a:t>
            </a:r>
          </a:p>
          <a:p>
            <a:pPr lvl="3"/>
            <a:r>
              <a:rPr lang="es-ES" smtClean="0"/>
              <a:t>Fourth level</a:t>
            </a:r>
          </a:p>
          <a:p>
            <a:pPr lvl="4"/>
            <a:r>
              <a:rPr lang="es-E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5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Click to edit Master text styles</a:t>
            </a:r>
          </a:p>
          <a:p>
            <a:pPr lvl="1"/>
            <a:r>
              <a:rPr lang="es-ES" smtClean="0"/>
              <a:t>Second level</a:t>
            </a:r>
          </a:p>
          <a:p>
            <a:pPr lvl="2"/>
            <a:r>
              <a:rPr lang="es-ES" smtClean="0"/>
              <a:t>Third level</a:t>
            </a:r>
          </a:p>
          <a:p>
            <a:pPr lvl="3"/>
            <a:r>
              <a:rPr lang="es-ES" smtClean="0"/>
              <a:t>Fourth level</a:t>
            </a:r>
          </a:p>
          <a:p>
            <a:pPr lvl="4"/>
            <a:r>
              <a:rPr lang="es-E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021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Click to edit Master text styles</a:t>
            </a:r>
          </a:p>
          <a:p>
            <a:pPr lvl="1"/>
            <a:r>
              <a:rPr lang="es-ES" smtClean="0"/>
              <a:t>Second level</a:t>
            </a:r>
          </a:p>
          <a:p>
            <a:pPr lvl="2"/>
            <a:r>
              <a:rPr lang="es-ES" smtClean="0"/>
              <a:t>Third level</a:t>
            </a:r>
          </a:p>
          <a:p>
            <a:pPr lvl="3"/>
            <a:r>
              <a:rPr lang="es-ES" smtClean="0"/>
              <a:t>Fourth level</a:t>
            </a:r>
          </a:p>
          <a:p>
            <a:pPr lvl="4"/>
            <a:r>
              <a:rPr lang="es-E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82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531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Click to edit Master text styles</a:t>
            </a:r>
          </a:p>
          <a:p>
            <a:pPr lvl="1"/>
            <a:r>
              <a:rPr lang="es-ES" smtClean="0"/>
              <a:t>Second level</a:t>
            </a:r>
          </a:p>
          <a:p>
            <a:pPr lvl="2"/>
            <a:r>
              <a:rPr lang="es-ES" smtClean="0"/>
              <a:t>Third level</a:t>
            </a:r>
          </a:p>
          <a:p>
            <a:pPr lvl="3"/>
            <a:r>
              <a:rPr lang="es-ES" smtClean="0"/>
              <a:t>Fourth level</a:t>
            </a:r>
          </a:p>
          <a:p>
            <a:pPr lvl="4"/>
            <a:r>
              <a:rPr lang="es-E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Click to edit Master text styles</a:t>
            </a:r>
          </a:p>
          <a:p>
            <a:pPr lvl="1"/>
            <a:r>
              <a:rPr lang="es-ES" smtClean="0"/>
              <a:t>Second level</a:t>
            </a:r>
          </a:p>
          <a:p>
            <a:pPr lvl="2"/>
            <a:r>
              <a:rPr lang="es-ES" smtClean="0"/>
              <a:t>Third level</a:t>
            </a:r>
          </a:p>
          <a:p>
            <a:pPr lvl="3"/>
            <a:r>
              <a:rPr lang="es-ES" smtClean="0"/>
              <a:t>Fourth level</a:t>
            </a:r>
          </a:p>
          <a:p>
            <a:pPr lvl="4"/>
            <a:r>
              <a:rPr lang="es-E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472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Click to edit Master text styles</a:t>
            </a:r>
          </a:p>
          <a:p>
            <a:pPr lvl="1"/>
            <a:r>
              <a:rPr lang="es-ES" smtClean="0"/>
              <a:t>Second level</a:t>
            </a:r>
          </a:p>
          <a:p>
            <a:pPr lvl="2"/>
            <a:r>
              <a:rPr lang="es-ES" smtClean="0"/>
              <a:t>Third level</a:t>
            </a:r>
          </a:p>
          <a:p>
            <a:pPr lvl="3"/>
            <a:r>
              <a:rPr lang="es-ES" smtClean="0"/>
              <a:t>Fourth level</a:t>
            </a:r>
          </a:p>
          <a:p>
            <a:pPr lvl="4"/>
            <a:r>
              <a:rPr lang="es-E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Click to edit Master text styles</a:t>
            </a:r>
          </a:p>
          <a:p>
            <a:pPr lvl="1"/>
            <a:r>
              <a:rPr lang="es-ES" smtClean="0"/>
              <a:t>Second level</a:t>
            </a:r>
          </a:p>
          <a:p>
            <a:pPr lvl="2"/>
            <a:r>
              <a:rPr lang="es-ES" smtClean="0"/>
              <a:t>Third level</a:t>
            </a:r>
          </a:p>
          <a:p>
            <a:pPr lvl="3"/>
            <a:r>
              <a:rPr lang="es-ES" smtClean="0"/>
              <a:t>Fourth level</a:t>
            </a:r>
          </a:p>
          <a:p>
            <a:pPr lvl="4"/>
            <a:r>
              <a:rPr lang="es-E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84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54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999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Click to edit Master text styles</a:t>
            </a:r>
          </a:p>
          <a:p>
            <a:pPr lvl="1"/>
            <a:r>
              <a:rPr lang="es-ES" smtClean="0"/>
              <a:t>Second level</a:t>
            </a:r>
          </a:p>
          <a:p>
            <a:pPr lvl="2"/>
            <a:r>
              <a:rPr lang="es-ES" smtClean="0"/>
              <a:t>Third level</a:t>
            </a:r>
          </a:p>
          <a:p>
            <a:pPr lvl="3"/>
            <a:r>
              <a:rPr lang="es-ES" smtClean="0"/>
              <a:t>Fourth level</a:t>
            </a:r>
          </a:p>
          <a:p>
            <a:pPr lvl="4"/>
            <a:r>
              <a:rPr lang="es-E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9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654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Click to edit Master text styles</a:t>
            </a:r>
          </a:p>
          <a:p>
            <a:pPr lvl="1"/>
            <a:r>
              <a:rPr lang="es-ES" smtClean="0"/>
              <a:t>Second level</a:t>
            </a:r>
          </a:p>
          <a:p>
            <a:pPr lvl="2"/>
            <a:r>
              <a:rPr lang="es-ES" smtClean="0"/>
              <a:t>Third level</a:t>
            </a:r>
          </a:p>
          <a:p>
            <a:pPr lvl="3"/>
            <a:r>
              <a:rPr lang="es-ES" smtClean="0"/>
              <a:t>Fourth level</a:t>
            </a:r>
          </a:p>
          <a:p>
            <a:pPr lvl="4"/>
            <a:r>
              <a:rPr lang="es-E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268BD4-D2AB-5542-9C16-654896278196}" type="datetimeFigureOut">
              <a:rPr lang="en-US" smtClean="0"/>
              <a:t>11/30/16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6A015-46EB-E642-9C2F-2C26CBA3D0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469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9" t="9607" r="4310" b="44119"/>
          <a:stretch/>
        </p:blipFill>
        <p:spPr>
          <a:xfrm>
            <a:off x="-1" y="0"/>
            <a:ext cx="9380484" cy="6858000"/>
          </a:xfrm>
          <a:prstGeom prst="rect">
            <a:avLst/>
          </a:prstGeom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12" t="13529" r="4810" b="39412"/>
          <a:stretch/>
        </p:blipFill>
        <p:spPr>
          <a:xfrm>
            <a:off x="7543800" y="0"/>
            <a:ext cx="3146612" cy="412670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8" name="Rectangle 7"/>
          <p:cNvSpPr/>
          <p:nvPr/>
        </p:nvSpPr>
        <p:spPr>
          <a:xfrm>
            <a:off x="6441141" y="4625787"/>
            <a:ext cx="968188" cy="726141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stCxn id="5" idx="1"/>
            <a:endCxn id="8" idx="0"/>
          </p:cNvCxnSpPr>
          <p:nvPr/>
        </p:nvCxnSpPr>
        <p:spPr>
          <a:xfrm flipH="1">
            <a:off x="6925235" y="2063352"/>
            <a:ext cx="618565" cy="256243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6" t="9032" r="8957" b="12062"/>
          <a:stretch/>
        </p:blipFill>
        <p:spPr>
          <a:xfrm>
            <a:off x="7943870" y="4499506"/>
            <a:ext cx="4053689" cy="225054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38" name="Rectangle 37"/>
          <p:cNvSpPr/>
          <p:nvPr/>
        </p:nvSpPr>
        <p:spPr>
          <a:xfrm>
            <a:off x="8577691" y="2317375"/>
            <a:ext cx="968188" cy="726141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/>
          <p:cNvCxnSpPr>
            <a:endCxn id="37" idx="0"/>
          </p:cNvCxnSpPr>
          <p:nvPr/>
        </p:nvCxnSpPr>
        <p:spPr>
          <a:xfrm>
            <a:off x="9545879" y="2680445"/>
            <a:ext cx="424836" cy="18190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1811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58" y="464948"/>
            <a:ext cx="9505690" cy="40140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2708" b="4653"/>
          <a:stretch/>
        </p:blipFill>
        <p:spPr>
          <a:xfrm>
            <a:off x="6788257" y="4136569"/>
            <a:ext cx="5006561" cy="2357220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cxnSp>
        <p:nvCxnSpPr>
          <p:cNvPr id="7" name="Straight Connector 6"/>
          <p:cNvCxnSpPr>
            <a:endCxn id="5" idx="0"/>
          </p:cNvCxnSpPr>
          <p:nvPr/>
        </p:nvCxnSpPr>
        <p:spPr>
          <a:xfrm>
            <a:off x="8493071" y="2138766"/>
            <a:ext cx="798467" cy="199780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3205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8</cp:revision>
  <cp:lastPrinted>2016-11-30T16:05:49Z</cp:lastPrinted>
  <dcterms:created xsi:type="dcterms:W3CDTF">2016-11-30T15:42:52Z</dcterms:created>
  <dcterms:modified xsi:type="dcterms:W3CDTF">2016-11-30T18:11:44Z</dcterms:modified>
</cp:coreProperties>
</file>

<file path=docProps/thumbnail.jpeg>
</file>